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handoutMasterIdLst>
    <p:handoutMasterId r:id="rId23"/>
  </p:handoutMasterIdLst>
  <p:sldIdLst>
    <p:sldId id="260" r:id="rId4"/>
    <p:sldId id="256" r:id="rId5"/>
    <p:sldId id="258" r:id="rId6"/>
    <p:sldId id="261" r:id="rId7"/>
    <p:sldId id="262" r:id="rId8"/>
    <p:sldId id="263" r:id="rId9"/>
    <p:sldId id="257" r:id="rId10"/>
    <p:sldId id="264" r:id="rId11"/>
    <p:sldId id="265" r:id="rId12"/>
    <p:sldId id="266" r:id="rId13"/>
    <p:sldId id="267" r:id="rId14"/>
    <p:sldId id="275" r:id="rId15"/>
    <p:sldId id="268" r:id="rId16"/>
    <p:sldId id="269" r:id="rId17"/>
    <p:sldId id="270" r:id="rId18"/>
    <p:sldId id="271" r:id="rId19"/>
    <p:sldId id="272" r:id="rId20"/>
    <p:sldId id="274"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1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6C11F0-2188-4F26-9955-3C989D5668FE}" type="datetimeFigureOut">
              <a:rPr lang="en-AU" smtClean="0"/>
              <a:t>24/05/2015</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15C46F-190A-409B-9FA5-E471D5A04889}" type="slidenum">
              <a:rPr lang="en-AU" smtClean="0"/>
              <a:t>‹#›</a:t>
            </a:fld>
            <a:endParaRPr lang="en-AU"/>
          </a:p>
        </p:txBody>
      </p:sp>
    </p:spTree>
    <p:extLst>
      <p:ext uri="{BB962C8B-B14F-4D97-AF65-F5344CB8AC3E}">
        <p14:creationId xmlns:p14="http://schemas.microsoft.com/office/powerpoint/2010/main" val="40028118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068960"/>
            <a:ext cx="3960440" cy="1470025"/>
          </a:xfrm>
        </p:spPr>
        <p:txBody>
          <a:bodyPr>
            <a:normAutofit/>
          </a:bodyPr>
          <a:lstStyle>
            <a:lvl1pPr>
              <a:defRPr sz="3600">
                <a:solidFill>
                  <a:srgbClr val="701C00"/>
                </a:solidFill>
              </a:defRPr>
            </a:lvl1pPr>
          </a:lstStyle>
          <a:p>
            <a:r>
              <a:rPr lang="en-US" dirty="0" smtClean="0"/>
              <a:t>Click to edit Master title style</a:t>
            </a:r>
            <a:endParaRPr lang="en-AU" dirty="0"/>
          </a:p>
        </p:txBody>
      </p:sp>
      <p:sp>
        <p:nvSpPr>
          <p:cNvPr id="4" name="Date Placeholder 3"/>
          <p:cNvSpPr>
            <a:spLocks noGrp="1"/>
          </p:cNvSpPr>
          <p:nvPr>
            <p:ph type="dt" sz="half" idx="10"/>
          </p:nvPr>
        </p:nvSpPr>
        <p:spPr/>
        <p:txBody>
          <a:bodyPr/>
          <a:lstStyle/>
          <a:p>
            <a:fld id="{D229B672-2334-4B8C-B997-53E186C08393}" type="datetimeFigureOut">
              <a:rPr lang="en-AU" smtClean="0"/>
              <a:t>24/05/2015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68567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9B672-2334-4B8C-B997-53E186C08393}" type="datetimeFigureOut">
              <a:rPr lang="en-AU" smtClean="0"/>
              <a:t>24/05/2015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243658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29B672-2334-4B8C-B997-53E186C08393}" type="datetimeFigureOut">
              <a:rPr lang="en-AU" smtClean="0"/>
              <a:t>24/05/2015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48192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29B672-2334-4B8C-B997-53E186C08393}" type="datetimeFigureOut">
              <a:rPr lang="en-AU" smtClean="0"/>
              <a:t>24/05/2015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2563270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068960"/>
            <a:ext cx="3960440" cy="1470025"/>
          </a:xfrm>
        </p:spPr>
        <p:txBody>
          <a:bodyPr>
            <a:normAutofit/>
          </a:bodyPr>
          <a:lstStyle>
            <a:lvl1pPr>
              <a:defRPr sz="3600">
                <a:solidFill>
                  <a:srgbClr val="701C00"/>
                </a:solidFill>
              </a:defRPr>
            </a:lvl1pPr>
          </a:lstStyle>
          <a:p>
            <a:r>
              <a:rPr lang="en-US" dirty="0" smtClean="0"/>
              <a:t>Click to edit Master title style</a:t>
            </a:r>
            <a:endParaRPr lang="en-AU" dirty="0"/>
          </a:p>
        </p:txBody>
      </p:sp>
      <p:sp>
        <p:nvSpPr>
          <p:cNvPr id="4" name="Date Placeholder 3"/>
          <p:cNvSpPr>
            <a:spLocks noGrp="1"/>
          </p:cNvSpPr>
          <p:nvPr>
            <p:ph type="dt" sz="half" idx="10"/>
          </p:nvPr>
        </p:nvSpPr>
        <p:spPr/>
        <p:txBody>
          <a:body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9404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67064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
        <p:nvSpPr>
          <p:cNvPr id="6" name="Content Placeholder 2"/>
          <p:cNvSpPr>
            <a:spLocks noGrp="1"/>
          </p:cNvSpPr>
          <p:nvPr>
            <p:ph idx="1"/>
          </p:nvPr>
        </p:nvSpPr>
        <p:spPr>
          <a:xfrm>
            <a:off x="467544" y="1628800"/>
            <a:ext cx="4968552"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854788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39951" y="3507085"/>
            <a:ext cx="4354761" cy="1362075"/>
          </a:xfrm>
        </p:spPr>
        <p:txBody>
          <a:bodyPr anchor="t"/>
          <a:lstStyle>
            <a:lvl1pPr algn="l">
              <a:defRPr sz="40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4139951" y="2006898"/>
            <a:ext cx="435476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90245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Content Placeholder 3"/>
          <p:cNvSpPr>
            <a:spLocks noGrp="1"/>
          </p:cNvSpPr>
          <p:nvPr>
            <p:ph sz="half" idx="2"/>
          </p:nvPr>
        </p:nvSpPr>
        <p:spPr>
          <a:xfrm>
            <a:off x="4139952" y="1600200"/>
            <a:ext cx="45468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85629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5" name="Text Placeholder 4"/>
          <p:cNvSpPr>
            <a:spLocks noGrp="1"/>
          </p:cNvSpPr>
          <p:nvPr>
            <p:ph type="body" sz="quarter" idx="3"/>
          </p:nvPr>
        </p:nvSpPr>
        <p:spPr>
          <a:xfrm>
            <a:off x="4139953" y="1535113"/>
            <a:ext cx="454684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9953" y="2174875"/>
            <a:ext cx="454684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97989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73108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D229B672-2334-4B8C-B997-53E186C08393}" type="datetimeFigureOut">
              <a:rPr lang="en-AU" smtClean="0"/>
              <a:t>24/05/2015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2992626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00605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93270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3842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43655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14279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068960"/>
            <a:ext cx="3960440" cy="1470025"/>
          </a:xfrm>
        </p:spPr>
        <p:txBody>
          <a:bodyPr>
            <a:normAutofit/>
          </a:bodyPr>
          <a:lstStyle>
            <a:lvl1pPr>
              <a:defRPr sz="3600">
                <a:solidFill>
                  <a:srgbClr val="701C00"/>
                </a:solidFill>
              </a:defRPr>
            </a:lvl1pPr>
          </a:lstStyle>
          <a:p>
            <a:r>
              <a:rPr lang="en-US" dirty="0" smtClean="0"/>
              <a:t>Click to edit Master title style</a:t>
            </a:r>
            <a:endParaRPr lang="en-AU" dirty="0"/>
          </a:p>
        </p:txBody>
      </p:sp>
      <p:sp>
        <p:nvSpPr>
          <p:cNvPr id="4" name="Date Placeholder 3"/>
          <p:cNvSpPr>
            <a:spLocks noGrp="1"/>
          </p:cNvSpPr>
          <p:nvPr>
            <p:ph type="dt" sz="half" idx="10"/>
          </p:nvPr>
        </p:nvSpPr>
        <p:spPr/>
        <p:txBody>
          <a:body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78547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88213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
        <p:nvSpPr>
          <p:cNvPr id="6" name="Content Placeholder 2"/>
          <p:cNvSpPr>
            <a:spLocks noGrp="1"/>
          </p:cNvSpPr>
          <p:nvPr>
            <p:ph idx="1"/>
          </p:nvPr>
        </p:nvSpPr>
        <p:spPr>
          <a:xfrm>
            <a:off x="467544" y="1628800"/>
            <a:ext cx="4968552"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723714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39951" y="3507085"/>
            <a:ext cx="4354761" cy="1362075"/>
          </a:xfrm>
        </p:spPr>
        <p:txBody>
          <a:bodyPr anchor="t"/>
          <a:lstStyle>
            <a:lvl1pPr algn="l">
              <a:defRPr sz="40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4139951" y="2006898"/>
            <a:ext cx="435476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2128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Content Placeholder 3"/>
          <p:cNvSpPr>
            <a:spLocks noGrp="1"/>
          </p:cNvSpPr>
          <p:nvPr>
            <p:ph sz="half" idx="2"/>
          </p:nvPr>
        </p:nvSpPr>
        <p:spPr>
          <a:xfrm>
            <a:off x="4139952" y="1600200"/>
            <a:ext cx="45468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14119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29B672-2334-4B8C-B997-53E186C08393}" type="datetimeFigureOut">
              <a:rPr lang="en-AU" smtClean="0"/>
              <a:t>24/05/2015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D15DDAA-0C72-4DD2-BB82-89E2AD24A875}" type="slidenum">
              <a:rPr lang="en-AU" smtClean="0"/>
              <a:t>‹#›</a:t>
            </a:fld>
            <a:endParaRPr lang="en-AU"/>
          </a:p>
        </p:txBody>
      </p:sp>
      <p:sp>
        <p:nvSpPr>
          <p:cNvPr id="6" name="Content Placeholder 2"/>
          <p:cNvSpPr>
            <a:spLocks noGrp="1"/>
          </p:cNvSpPr>
          <p:nvPr>
            <p:ph idx="1"/>
          </p:nvPr>
        </p:nvSpPr>
        <p:spPr>
          <a:xfrm>
            <a:off x="467544" y="1628800"/>
            <a:ext cx="4968552"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896340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5" name="Text Placeholder 4"/>
          <p:cNvSpPr>
            <a:spLocks noGrp="1"/>
          </p:cNvSpPr>
          <p:nvPr>
            <p:ph type="body" sz="quarter" idx="3"/>
          </p:nvPr>
        </p:nvSpPr>
        <p:spPr>
          <a:xfrm>
            <a:off x="4139953" y="1535113"/>
            <a:ext cx="454684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9953" y="2174875"/>
            <a:ext cx="454684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8532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52679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62338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408306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865487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148744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1106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39951" y="3507085"/>
            <a:ext cx="4354761" cy="1362075"/>
          </a:xfrm>
        </p:spPr>
        <p:txBody>
          <a:bodyPr anchor="t"/>
          <a:lstStyle>
            <a:lvl1pPr algn="l">
              <a:defRPr sz="40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4139951" y="2006898"/>
            <a:ext cx="435476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229B672-2334-4B8C-B997-53E186C08393}" type="datetimeFigureOut">
              <a:rPr lang="en-AU" smtClean="0"/>
              <a:t>24/05/2015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64927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Content Placeholder 3"/>
          <p:cNvSpPr>
            <a:spLocks noGrp="1"/>
          </p:cNvSpPr>
          <p:nvPr>
            <p:ph sz="half" idx="2"/>
          </p:nvPr>
        </p:nvSpPr>
        <p:spPr>
          <a:xfrm>
            <a:off x="4139952" y="1600200"/>
            <a:ext cx="45468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229B672-2334-4B8C-B997-53E186C08393}" type="datetimeFigureOut">
              <a:rPr lang="en-AU" smtClean="0"/>
              <a:t>24/05/2015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65675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5" name="Text Placeholder 4"/>
          <p:cNvSpPr>
            <a:spLocks noGrp="1"/>
          </p:cNvSpPr>
          <p:nvPr>
            <p:ph type="body" sz="quarter" idx="3"/>
          </p:nvPr>
        </p:nvSpPr>
        <p:spPr>
          <a:xfrm>
            <a:off x="4139953" y="1535113"/>
            <a:ext cx="454684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9953" y="2174875"/>
            <a:ext cx="454684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229B672-2334-4B8C-B997-53E186C08393}" type="datetimeFigureOut">
              <a:rPr lang="en-AU" smtClean="0"/>
              <a:t>24/05/2015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106065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29B672-2334-4B8C-B997-53E186C08393}" type="datetimeFigureOut">
              <a:rPr lang="en-AU" smtClean="0"/>
              <a:t>24/05/2015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123126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9B672-2334-4B8C-B997-53E186C08393}" type="datetimeFigureOut">
              <a:rPr lang="en-AU" smtClean="0"/>
              <a:t>24/05/2015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3160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9B672-2334-4B8C-B997-53E186C08393}" type="datetimeFigureOut">
              <a:rPr lang="en-AU" smtClean="0"/>
              <a:t>24/05/2015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137612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67544" y="1600200"/>
            <a:ext cx="8219256"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9B672-2334-4B8C-B997-53E186C08393}" type="datetimeFigureOut">
              <a:rPr lang="en-AU" smtClean="0"/>
              <a:t>24/05/2015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5DDAA-0C72-4DD2-BB82-89E2AD24A875}" type="slidenum">
              <a:rPr lang="en-AU" smtClean="0"/>
              <a:t>‹#›</a:t>
            </a:fld>
            <a:endParaRPr lang="en-AU"/>
          </a:p>
        </p:txBody>
      </p:sp>
    </p:spTree>
    <p:extLst>
      <p:ext uri="{BB962C8B-B14F-4D97-AF65-F5344CB8AC3E}">
        <p14:creationId xmlns:p14="http://schemas.microsoft.com/office/powerpoint/2010/main" val="3817765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rgbClr val="701C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i="1" kern="1200">
          <a:solidFill>
            <a:srgbClr val="701C00"/>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i="1" kern="1200">
          <a:solidFill>
            <a:srgbClr val="701C00"/>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i="1" kern="1200">
          <a:solidFill>
            <a:srgbClr val="701C00"/>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i="1" kern="1200">
          <a:solidFill>
            <a:srgbClr val="701C00"/>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i="1" kern="1200">
          <a:solidFill>
            <a:srgbClr val="701C00"/>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67544" y="1600200"/>
            <a:ext cx="8219256"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927136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rgbClr val="701C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i="1" kern="1200">
          <a:solidFill>
            <a:srgbClr val="701C00"/>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i="1" kern="1200">
          <a:solidFill>
            <a:srgbClr val="701C00"/>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i="1" kern="1200">
          <a:solidFill>
            <a:srgbClr val="701C00"/>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i="1" kern="1200">
          <a:solidFill>
            <a:srgbClr val="701C00"/>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i="1" kern="1200">
          <a:solidFill>
            <a:srgbClr val="701C00"/>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67544" y="1600200"/>
            <a:ext cx="8219256"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9B672-2334-4B8C-B997-53E186C08393}" type="datetimeFigureOut">
              <a:rPr lang="en-AU" smtClean="0">
                <a:solidFill>
                  <a:prstClr val="black">
                    <a:tint val="75000"/>
                  </a:prstClr>
                </a:solidFill>
              </a:rPr>
              <a:pPr/>
              <a:t>24/05/2015</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5DDAA-0C72-4DD2-BB82-89E2AD24A87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8538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rgbClr val="701C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i="1" kern="1200">
          <a:solidFill>
            <a:srgbClr val="701C00"/>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i="1" kern="1200">
          <a:solidFill>
            <a:srgbClr val="701C00"/>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i="1" kern="1200">
          <a:solidFill>
            <a:srgbClr val="701C00"/>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i="1" kern="1200">
          <a:solidFill>
            <a:srgbClr val="701C00"/>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i="1" kern="1200">
          <a:solidFill>
            <a:srgbClr val="701C00"/>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1517627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19256" cy="5505475"/>
          </a:xfrm>
        </p:spPr>
        <p:txBody>
          <a:bodyPr>
            <a:normAutofit/>
          </a:bodyPr>
          <a:lstStyle/>
          <a:p>
            <a:pPr marL="0" indent="0">
              <a:buNone/>
            </a:pPr>
            <a:r>
              <a:rPr lang="en-AU" dirty="0"/>
              <a:t>Genesis 2:15 The Lord God took the man and put him in the Garden of Eden to work it and take care of it. 16 And the Lord God commanded the man, “You are free to eat from any tree in the garden; 17 but you must not eat from the tree of the knowledge of good and evil, for when you eat from it you will certainly die</a:t>
            </a:r>
            <a:r>
              <a:rPr lang="en-AU" dirty="0" smtClean="0"/>
              <a:t>.”</a:t>
            </a:r>
          </a:p>
          <a:p>
            <a:pPr marL="0" indent="0">
              <a:buNone/>
            </a:pPr>
            <a:endParaRPr lang="en-AU" dirty="0"/>
          </a:p>
          <a:p>
            <a:pPr marL="0" indent="0">
              <a:buNone/>
            </a:pPr>
            <a:r>
              <a:rPr lang="en-AU" dirty="0"/>
              <a:t>Genesis 2: 9b In the middle of the garden were the tree of life and the tree of the knowledge of good and evil. </a:t>
            </a:r>
          </a:p>
        </p:txBody>
      </p:sp>
    </p:spTree>
    <p:extLst>
      <p:ext uri="{BB962C8B-B14F-4D97-AF65-F5344CB8AC3E}">
        <p14:creationId xmlns:p14="http://schemas.microsoft.com/office/powerpoint/2010/main" val="718709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19256" cy="6192688"/>
          </a:xfrm>
        </p:spPr>
        <p:txBody>
          <a:bodyPr>
            <a:normAutofit fontScale="92500" lnSpcReduction="20000"/>
          </a:bodyPr>
          <a:lstStyle/>
          <a:p>
            <a:pPr marL="0" indent="0">
              <a:buNone/>
            </a:pPr>
            <a:r>
              <a:rPr lang="en-AU" dirty="0"/>
              <a:t>Genesis 3:8 Then the man and his wife heard the sound of the Lord God as he was walking in the garden in the cool of the day, and they hid from the Lord God among the trees of the garden. 9 But the Lord God called to the man, “Where are you?”</a:t>
            </a:r>
          </a:p>
          <a:p>
            <a:pPr marL="0" indent="0">
              <a:buNone/>
            </a:pPr>
            <a:r>
              <a:rPr lang="en-AU" dirty="0"/>
              <a:t>10 He answered, “I heard you in the garden, and I was afraid because I was naked; so I hid.”</a:t>
            </a:r>
          </a:p>
          <a:p>
            <a:pPr marL="0" indent="0">
              <a:buNone/>
            </a:pPr>
            <a:r>
              <a:rPr lang="en-AU" dirty="0"/>
              <a:t>11 And he said, “Who told you that you were naked? Have you eaten from the tree that I commanded you not to eat from?”</a:t>
            </a:r>
          </a:p>
          <a:p>
            <a:pPr marL="0" indent="0">
              <a:buNone/>
            </a:pPr>
            <a:r>
              <a:rPr lang="en-AU" dirty="0"/>
              <a:t>12 The man said, “The woman you put here with me—she gave me some fruit from the tree, and I ate it.”</a:t>
            </a:r>
          </a:p>
          <a:p>
            <a:pPr marL="0" indent="0">
              <a:buNone/>
            </a:pPr>
            <a:r>
              <a:rPr lang="en-AU" dirty="0"/>
              <a:t>13 Then the Lord God said to the woman, “What is this you have done?”</a:t>
            </a:r>
          </a:p>
          <a:p>
            <a:pPr marL="0" indent="0">
              <a:buNone/>
            </a:pPr>
            <a:r>
              <a:rPr lang="en-AU" dirty="0"/>
              <a:t>The woman said, “The serpent deceived me, and I ate.”</a:t>
            </a:r>
          </a:p>
        </p:txBody>
      </p:sp>
    </p:spTree>
    <p:extLst>
      <p:ext uri="{BB962C8B-B14F-4D97-AF65-F5344CB8AC3E}">
        <p14:creationId xmlns:p14="http://schemas.microsoft.com/office/powerpoint/2010/main" val="1380018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19256" cy="6192688"/>
          </a:xfrm>
        </p:spPr>
        <p:txBody>
          <a:bodyPr>
            <a:normAutofit/>
          </a:bodyPr>
          <a:lstStyle/>
          <a:p>
            <a:pPr marL="0" indent="0">
              <a:buNone/>
            </a:pPr>
            <a:r>
              <a:rPr lang="en-AU" dirty="0"/>
              <a:t>Genesis 3:23 So the Lord God banished him from the Garden of Eden to work the ground from which he had been taken. 24 After he drove the man out, he placed on the east side[e] of the Garden of Eden cherubim and a flaming sword flashing back and forth to guard the way to the tree of life</a:t>
            </a:r>
            <a:endParaRPr lang="en-AU" dirty="0"/>
          </a:p>
        </p:txBody>
      </p:sp>
    </p:spTree>
    <p:extLst>
      <p:ext uri="{BB962C8B-B14F-4D97-AF65-F5344CB8AC3E}">
        <p14:creationId xmlns:p14="http://schemas.microsoft.com/office/powerpoint/2010/main" val="3808227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The </a:t>
            </a:r>
            <a:r>
              <a:rPr lang="en-AU" dirty="0" smtClean="0"/>
              <a:t>Point </a:t>
            </a:r>
            <a:r>
              <a:rPr lang="en-AU" dirty="0"/>
              <a:t>of the </a:t>
            </a:r>
            <a:r>
              <a:rPr lang="en-AU" dirty="0" smtClean="0"/>
              <a:t>Whole Story</a:t>
            </a:r>
            <a:r>
              <a:rPr lang="en-AU" dirty="0"/>
              <a:t>! </a:t>
            </a:r>
          </a:p>
        </p:txBody>
      </p:sp>
      <p:sp>
        <p:nvSpPr>
          <p:cNvPr id="3" name="Content Placeholder 2"/>
          <p:cNvSpPr>
            <a:spLocks noGrp="1"/>
          </p:cNvSpPr>
          <p:nvPr>
            <p:ph idx="1"/>
          </p:nvPr>
        </p:nvSpPr>
        <p:spPr/>
        <p:txBody>
          <a:bodyPr>
            <a:normAutofit/>
          </a:bodyPr>
          <a:lstStyle/>
          <a:p>
            <a:pPr marL="0" indent="0">
              <a:buNone/>
            </a:pPr>
            <a:r>
              <a:rPr lang="en-AU" dirty="0" smtClean="0"/>
              <a:t>This </a:t>
            </a:r>
            <a:r>
              <a:rPr lang="en-AU" dirty="0"/>
              <a:t>is God’s </a:t>
            </a:r>
            <a:r>
              <a:rPr lang="en-AU" dirty="0" smtClean="0"/>
              <a:t>Vision </a:t>
            </a:r>
            <a:r>
              <a:rPr lang="en-AU" dirty="0"/>
              <a:t>for you, for </a:t>
            </a:r>
            <a:r>
              <a:rPr lang="en-AU" dirty="0" smtClean="0"/>
              <a:t>us; </a:t>
            </a:r>
            <a:r>
              <a:rPr lang="en-AU" dirty="0"/>
              <a:t>God </a:t>
            </a:r>
            <a:r>
              <a:rPr lang="en-AU" dirty="0" smtClean="0"/>
              <a:t>wants to </a:t>
            </a:r>
            <a:r>
              <a:rPr lang="en-AU" dirty="0"/>
              <a:t>be with us, God wants to be with you and the rest of </a:t>
            </a:r>
            <a:r>
              <a:rPr lang="en-AU" dirty="0"/>
              <a:t>T</a:t>
            </a:r>
            <a:r>
              <a:rPr lang="en-AU" dirty="0" smtClean="0"/>
              <a:t>he Story </a:t>
            </a:r>
            <a:r>
              <a:rPr lang="en-AU" dirty="0"/>
              <a:t>is about God’s pursuit to get us </a:t>
            </a:r>
            <a:r>
              <a:rPr lang="en-AU" dirty="0" smtClean="0"/>
              <a:t>back. </a:t>
            </a:r>
            <a:r>
              <a:rPr lang="en-AU" dirty="0"/>
              <a:t>A</a:t>
            </a:r>
            <a:r>
              <a:rPr lang="en-AU" dirty="0" smtClean="0"/>
              <a:t>s </a:t>
            </a:r>
            <a:r>
              <a:rPr lang="en-AU" dirty="0"/>
              <a:t>you read you will discover </a:t>
            </a:r>
            <a:r>
              <a:rPr lang="en-AU" dirty="0" smtClean="0"/>
              <a:t>that he </a:t>
            </a:r>
            <a:r>
              <a:rPr lang="en-AU" dirty="0"/>
              <a:t>will do anything to fulfil </a:t>
            </a:r>
            <a:r>
              <a:rPr lang="en-AU" dirty="0" smtClean="0"/>
              <a:t>His </a:t>
            </a:r>
            <a:r>
              <a:rPr lang="en-AU" dirty="0"/>
              <a:t>mission, </a:t>
            </a:r>
            <a:r>
              <a:rPr lang="en-AU" dirty="0" smtClean="0"/>
              <a:t>He’ll do </a:t>
            </a:r>
            <a:r>
              <a:rPr lang="en-AU" dirty="0"/>
              <a:t>anything to get us back. </a:t>
            </a:r>
          </a:p>
        </p:txBody>
      </p:sp>
    </p:spTree>
    <p:extLst>
      <p:ext uri="{BB962C8B-B14F-4D97-AF65-F5344CB8AC3E}">
        <p14:creationId xmlns:p14="http://schemas.microsoft.com/office/powerpoint/2010/main" val="2548381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19256" cy="6192688"/>
          </a:xfrm>
        </p:spPr>
        <p:txBody>
          <a:bodyPr>
            <a:normAutofit/>
          </a:bodyPr>
          <a:lstStyle/>
          <a:p>
            <a:pPr marL="0" indent="0">
              <a:buNone/>
            </a:pPr>
            <a:r>
              <a:rPr lang="en-AU" dirty="0"/>
              <a:t>Genesis 6:5 The Lord saw how great the wickedness of the human race had become on the earth, and that every inclination of the thoughts of the human heart was only evil all the time. 6 The Lord regretted that he had made human beings on the earth, and his heart was deeply troubled. 7 So the Lord said, “I will wipe from the face of the earth the human race I have created—and with them the animals, the birds and the creatures that move along the ground—for I regret that I have made them.” 8 But Noah found </a:t>
            </a:r>
            <a:r>
              <a:rPr lang="en-AU" dirty="0" err="1"/>
              <a:t>favor</a:t>
            </a:r>
            <a:r>
              <a:rPr lang="en-AU" dirty="0"/>
              <a:t> in the eyes of the Lord.</a:t>
            </a:r>
          </a:p>
        </p:txBody>
      </p:sp>
    </p:spTree>
    <p:extLst>
      <p:ext uri="{BB962C8B-B14F-4D97-AF65-F5344CB8AC3E}">
        <p14:creationId xmlns:p14="http://schemas.microsoft.com/office/powerpoint/2010/main" val="3978031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1026" name="Picture 2" descr="M:\Campaigns\THE STORY\Graphics\Maps\Map_World_of_Ancient_Isra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052736"/>
            <a:ext cx="5877689" cy="45418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916832"/>
            <a:ext cx="1440160" cy="169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351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19256" cy="6192688"/>
          </a:xfrm>
        </p:spPr>
        <p:txBody>
          <a:bodyPr>
            <a:normAutofit fontScale="85000" lnSpcReduction="20000"/>
          </a:bodyPr>
          <a:lstStyle/>
          <a:p>
            <a:pPr marL="0" indent="0">
              <a:buNone/>
            </a:pPr>
            <a:r>
              <a:rPr lang="en-AU" dirty="0"/>
              <a:t>Genesis 8:15 Then God said to Noah, 16 “Come out of the ark, you and your wife and your sons and their wives. 17 Bring out every kind of living creature that is with you—the birds, the animals, and all the creatures that move along the ground—so they can multiply on the earth and be fruitful and increase in number on it.”</a:t>
            </a:r>
          </a:p>
          <a:p>
            <a:pPr marL="0" indent="0">
              <a:buNone/>
            </a:pPr>
            <a:r>
              <a:rPr lang="en-AU" dirty="0"/>
              <a:t>18 So Noah came out, together with his sons and his wife and his sons’ wives. 19 All the animals and all the creatures that move along the ground and all the birds—everything that moves on land—came out of the ark, one kind after another.</a:t>
            </a:r>
          </a:p>
          <a:p>
            <a:pPr marL="0" indent="0">
              <a:buNone/>
            </a:pPr>
            <a:r>
              <a:rPr lang="en-AU" dirty="0"/>
              <a:t>20 Then Noah built an altar to the Lord and, taking some of all the clean animals and clean birds, he sacrificed burnt offerings on it. </a:t>
            </a:r>
            <a:r>
              <a:rPr lang="en-AU" dirty="0" smtClean="0"/>
              <a:t>21 </a:t>
            </a:r>
            <a:r>
              <a:rPr lang="en-AU" dirty="0"/>
              <a:t>The Lord smelled the pleasing aroma and said in his heart:</a:t>
            </a:r>
          </a:p>
          <a:p>
            <a:pPr marL="0" indent="0">
              <a:buNone/>
            </a:pPr>
            <a:r>
              <a:rPr lang="en-AU" dirty="0"/>
              <a:t>“Never again will I curse the ground because of humans, even though[a] every inclination of the human heart is evil from childhood. And never again will I destroy all living creatures, </a:t>
            </a:r>
            <a:endParaRPr lang="en-AU" dirty="0" smtClean="0"/>
          </a:p>
          <a:p>
            <a:pPr marL="0" indent="0">
              <a:buNone/>
            </a:pPr>
            <a:r>
              <a:rPr lang="en-AU" dirty="0" smtClean="0"/>
              <a:t>as </a:t>
            </a:r>
            <a:r>
              <a:rPr lang="en-AU" dirty="0"/>
              <a:t>I have done.</a:t>
            </a:r>
          </a:p>
        </p:txBody>
      </p:sp>
    </p:spTree>
    <p:extLst>
      <p:ext uri="{BB962C8B-B14F-4D97-AF65-F5344CB8AC3E}">
        <p14:creationId xmlns:p14="http://schemas.microsoft.com/office/powerpoint/2010/main" val="1289093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19256" cy="6192688"/>
          </a:xfrm>
        </p:spPr>
        <p:txBody>
          <a:bodyPr>
            <a:normAutofit fontScale="92500" lnSpcReduction="10000"/>
          </a:bodyPr>
          <a:lstStyle/>
          <a:p>
            <a:pPr marL="0" indent="0">
              <a:buNone/>
            </a:pPr>
            <a:r>
              <a:rPr lang="en-AU" dirty="0"/>
              <a:t>Genesis 9:12 And God said, “This is the sign of the covenant I am making between me and you and every living creature with you, a covenant for all generations to come: 13 </a:t>
            </a:r>
            <a:r>
              <a:rPr lang="en-AU" u="sng" dirty="0"/>
              <a:t>I have set my rainbow in the clouds, </a:t>
            </a:r>
            <a:r>
              <a:rPr lang="en-AU" dirty="0"/>
              <a:t>and it will be the </a:t>
            </a:r>
            <a:r>
              <a:rPr lang="en-AU" dirty="0" smtClean="0"/>
              <a:t>sign </a:t>
            </a:r>
            <a:r>
              <a:rPr lang="en-AU" dirty="0"/>
              <a:t>of the covenant between me and the earth.</a:t>
            </a:r>
          </a:p>
          <a:p>
            <a:pPr marL="0" indent="0">
              <a:buNone/>
            </a:pPr>
            <a:r>
              <a:rPr lang="en-AU" dirty="0" smtClean="0"/>
              <a:t>Genesis </a:t>
            </a:r>
            <a:r>
              <a:rPr lang="en-AU" dirty="0"/>
              <a:t>9:20 Noah, a man of the soil, proceeded[a] to plant a vineyard. 21 When he drank some of its wine, he became drunk and lay uncovered inside his tent. 22 Ham, the father of Canaan, saw his father naked and told his two brothers outside. 23 But Shem and Japheth took a garment and laid it across their shoulders; then they walked in backward and covered their father’s naked body. Their faces were turned the other way so that they would not </a:t>
            </a:r>
            <a:endParaRPr lang="en-AU" dirty="0" smtClean="0"/>
          </a:p>
          <a:p>
            <a:pPr marL="0" indent="0">
              <a:buNone/>
            </a:pPr>
            <a:r>
              <a:rPr lang="en-AU" dirty="0" smtClean="0"/>
              <a:t>see </a:t>
            </a:r>
            <a:r>
              <a:rPr lang="en-AU" dirty="0"/>
              <a:t>their father naked.</a:t>
            </a:r>
          </a:p>
        </p:txBody>
      </p:sp>
    </p:spTree>
    <p:extLst>
      <p:ext uri="{BB962C8B-B14F-4D97-AF65-F5344CB8AC3E}">
        <p14:creationId xmlns:p14="http://schemas.microsoft.com/office/powerpoint/2010/main" val="3635075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Space to Reflect</a:t>
            </a:r>
            <a:endParaRPr lang="en-AU" b="1" dirty="0"/>
          </a:p>
        </p:txBody>
      </p:sp>
      <p:sp>
        <p:nvSpPr>
          <p:cNvPr id="3" name="Content Placeholder 2"/>
          <p:cNvSpPr>
            <a:spLocks noGrp="1"/>
          </p:cNvSpPr>
          <p:nvPr>
            <p:ph idx="1"/>
          </p:nvPr>
        </p:nvSpPr>
        <p:spPr/>
        <p:txBody>
          <a:bodyPr/>
          <a:lstStyle/>
          <a:p>
            <a:pPr marL="0" indent="0">
              <a:buNone/>
            </a:pPr>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04864"/>
            <a:ext cx="428625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457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19256" cy="5256584"/>
          </a:xfrm>
        </p:spPr>
        <p:txBody>
          <a:bodyPr>
            <a:normAutofit/>
          </a:bodyPr>
          <a:lstStyle/>
          <a:p>
            <a:pPr marL="0" indent="0">
              <a:buNone/>
            </a:pPr>
            <a:r>
              <a:rPr lang="en-AU" dirty="0"/>
              <a:t>1 John 2:1 My dear children, I write this to you so that you will not sin. But if anybody does sin, we have an advocate with the Father—Jesus Christ, the Righteous One. 2 He is the atoning sacrifice for our sins, and not only for ours but also for the sins of the whole world.</a:t>
            </a:r>
          </a:p>
        </p:txBody>
      </p:sp>
      <p:pic>
        <p:nvPicPr>
          <p:cNvPr id="2051"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555776" y="4106641"/>
            <a:ext cx="4188324" cy="23042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75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56992"/>
            <a:ext cx="3960440" cy="2376264"/>
          </a:xfrm>
        </p:spPr>
        <p:txBody>
          <a:bodyPr>
            <a:normAutofit fontScale="90000"/>
          </a:bodyPr>
          <a:lstStyle/>
          <a:p>
            <a:r>
              <a:rPr lang="en-AU" b="1" u="sng" dirty="0" smtClean="0"/>
              <a:t>Chapter One</a:t>
            </a:r>
            <a:r>
              <a:rPr lang="en-AU" b="1" dirty="0" smtClean="0"/>
              <a:t/>
            </a:r>
            <a:br>
              <a:rPr lang="en-AU" b="1" dirty="0" smtClean="0"/>
            </a:br>
            <a:r>
              <a:rPr lang="en-AU" dirty="0" smtClean="0"/>
              <a:t>Hope </a:t>
            </a:r>
            <a:r>
              <a:rPr lang="en-AU" dirty="0"/>
              <a:t>in the </a:t>
            </a:r>
            <a:r>
              <a:rPr lang="en-AU" dirty="0" smtClean="0"/>
              <a:t>Darkness: </a:t>
            </a:r>
            <a:br>
              <a:rPr lang="en-AU" dirty="0" smtClean="0"/>
            </a:br>
            <a:r>
              <a:rPr lang="en-AU" i="1" dirty="0" smtClean="0"/>
              <a:t>The </a:t>
            </a:r>
            <a:r>
              <a:rPr lang="en-AU" i="1" dirty="0"/>
              <a:t>Beginning of Life as we know it (Creation)</a:t>
            </a:r>
          </a:p>
        </p:txBody>
      </p:sp>
    </p:spTree>
    <p:extLst>
      <p:ext uri="{BB962C8B-B14F-4D97-AF65-F5344CB8AC3E}">
        <p14:creationId xmlns:p14="http://schemas.microsoft.com/office/powerpoint/2010/main" val="409189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God’s Story Starts with a BIG BANG!</a:t>
            </a:r>
            <a:endParaRPr lang="en-AU" b="1" dirty="0"/>
          </a:p>
        </p:txBody>
      </p:sp>
      <p:sp>
        <p:nvSpPr>
          <p:cNvPr id="3" name="Content Placeholder 2"/>
          <p:cNvSpPr>
            <a:spLocks noGrp="1"/>
          </p:cNvSpPr>
          <p:nvPr>
            <p:ph idx="1"/>
          </p:nvPr>
        </p:nvSpPr>
        <p:spPr/>
        <p:txBody>
          <a:bodyPr/>
          <a:lstStyle/>
          <a:p>
            <a:pPr marL="0" indent="0">
              <a:buNone/>
            </a:pPr>
            <a:r>
              <a:rPr lang="en-AU" dirty="0"/>
              <a:t>Genesis 1:1 In the Beginning GOD created the heavens and the earth.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717032"/>
            <a:ext cx="3456384" cy="25922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404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3656042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God’s Story Starts with a BIG BANG!</a:t>
            </a:r>
            <a:endParaRPr lang="en-AU" b="1" dirty="0"/>
          </a:p>
        </p:txBody>
      </p:sp>
      <p:sp>
        <p:nvSpPr>
          <p:cNvPr id="3" name="Content Placeholder 2"/>
          <p:cNvSpPr>
            <a:spLocks noGrp="1"/>
          </p:cNvSpPr>
          <p:nvPr>
            <p:ph idx="1"/>
          </p:nvPr>
        </p:nvSpPr>
        <p:spPr/>
        <p:txBody>
          <a:bodyPr/>
          <a:lstStyle/>
          <a:p>
            <a:pPr marL="0" indent="0">
              <a:buNone/>
            </a:pPr>
            <a:r>
              <a:rPr lang="en-AU" dirty="0"/>
              <a:t>Genesis 1:1 In the Beginning GOD created the heavens and the earth. </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558886"/>
            <a:ext cx="4864540" cy="27363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9226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God’s Story Starts with a BIG BANG!</a:t>
            </a:r>
            <a:endParaRPr lang="en-AU" b="1" dirty="0"/>
          </a:p>
        </p:txBody>
      </p:sp>
      <p:sp>
        <p:nvSpPr>
          <p:cNvPr id="3" name="Content Placeholder 2"/>
          <p:cNvSpPr>
            <a:spLocks noGrp="1"/>
          </p:cNvSpPr>
          <p:nvPr>
            <p:ph idx="1"/>
          </p:nvPr>
        </p:nvSpPr>
        <p:spPr/>
        <p:txBody>
          <a:bodyPr/>
          <a:lstStyle/>
          <a:p>
            <a:pPr marL="0" indent="0">
              <a:buNone/>
            </a:pPr>
            <a:r>
              <a:rPr lang="en-AU" dirty="0" smtClean="0"/>
              <a:t>“The </a:t>
            </a:r>
            <a:r>
              <a:rPr lang="en-AU" dirty="0"/>
              <a:t>“big bang” of Creation is not an impersonal accident, but the creative purpose of a personal God</a:t>
            </a:r>
            <a:r>
              <a:rPr lang="en-AU" dirty="0" smtClean="0"/>
              <a:t>.” Frazee</a:t>
            </a:r>
            <a:endParaRPr lang="en-AU" dirty="0"/>
          </a:p>
        </p:txBody>
      </p:sp>
      <p:pic>
        <p:nvPicPr>
          <p:cNvPr id="3074" name="Picture 2"/>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547664" y="4077072"/>
            <a:ext cx="2870361" cy="21585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999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19256" cy="5289451"/>
          </a:xfrm>
        </p:spPr>
        <p:txBody>
          <a:bodyPr>
            <a:normAutofit/>
          </a:bodyPr>
          <a:lstStyle/>
          <a:p>
            <a:pPr marL="0" indent="0">
              <a:buNone/>
            </a:pPr>
            <a:r>
              <a:rPr lang="en-AU" dirty="0"/>
              <a:t>Genesis </a:t>
            </a:r>
            <a:r>
              <a:rPr lang="en-AU" dirty="0" smtClean="0"/>
              <a:t>1:26Then </a:t>
            </a:r>
            <a:r>
              <a:rPr lang="en-AU" dirty="0"/>
              <a:t>God said, “Let us make mankind in our image, in our likeness, so that they may rule over the fish in the sea and the birds in the sky, over the livestock and all the wild animals,[a] and over all the creatures that move along the ground.”</a:t>
            </a:r>
          </a:p>
          <a:p>
            <a:pPr marL="0" indent="0">
              <a:buNone/>
            </a:pPr>
            <a:endParaRPr lang="en-AU" dirty="0"/>
          </a:p>
          <a:p>
            <a:pPr marL="0" indent="0">
              <a:buNone/>
            </a:pPr>
            <a:r>
              <a:rPr lang="en-AU" dirty="0"/>
              <a:t>27 So God created mankind in his own image,</a:t>
            </a:r>
          </a:p>
          <a:p>
            <a:pPr marL="0" indent="0">
              <a:buNone/>
            </a:pPr>
            <a:r>
              <a:rPr lang="en-AU" dirty="0"/>
              <a:t>    in the image of God he created them;</a:t>
            </a:r>
          </a:p>
          <a:p>
            <a:pPr marL="0" indent="0">
              <a:buNone/>
            </a:pPr>
            <a:r>
              <a:rPr lang="en-AU" dirty="0"/>
              <a:t>    male and female he created them.</a:t>
            </a:r>
          </a:p>
          <a:p>
            <a:pPr marL="0" indent="0">
              <a:buNone/>
            </a:pPr>
            <a:endParaRPr lang="en-AU" dirty="0"/>
          </a:p>
        </p:txBody>
      </p:sp>
    </p:spTree>
    <p:extLst>
      <p:ext uri="{BB962C8B-B14F-4D97-AF65-F5344CB8AC3E}">
        <p14:creationId xmlns:p14="http://schemas.microsoft.com/office/powerpoint/2010/main" val="4007587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19256" cy="5505475"/>
          </a:xfrm>
        </p:spPr>
        <p:txBody>
          <a:bodyPr>
            <a:normAutofit/>
          </a:bodyPr>
          <a:lstStyle/>
          <a:p>
            <a:pPr marL="0" indent="0">
              <a:buNone/>
            </a:pPr>
            <a:r>
              <a:rPr lang="en-AU" dirty="0"/>
              <a:t>Genesis 1:31 God saw all that he had made, and it was very good. And there was evening, and there was morning—the sixth day.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852936"/>
            <a:ext cx="4104456" cy="27387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301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1026" name="Picture 2" descr="M:\Campaigns\THE STORY\Graphics\Maps\Map_World_of_Ancient_Isra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052736"/>
            <a:ext cx="5877689" cy="45418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916832"/>
            <a:ext cx="1440160" cy="169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430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 Story">
      <a:majorFont>
        <a:latin typeface="Goudy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 Story">
      <a:majorFont>
        <a:latin typeface="Goudy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 Story">
      <a:majorFont>
        <a:latin typeface="Goudy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1135</Words>
  <Application>Microsoft Office PowerPoint</Application>
  <PresentationFormat>On-screen Show (4:3)</PresentationFormat>
  <Paragraphs>36</Paragraphs>
  <Slides>19</Slides>
  <Notes>0</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Office Theme</vt:lpstr>
      <vt:lpstr>1_Office Theme</vt:lpstr>
      <vt:lpstr>2_Office Theme</vt:lpstr>
      <vt:lpstr>PowerPoint Presentation</vt:lpstr>
      <vt:lpstr>Chapter One Hope in the Darkness:  The Beginning of Life as we know it (Creation)</vt:lpstr>
      <vt:lpstr>God’s Story Starts with a BIG BANG!</vt:lpstr>
      <vt:lpstr>PowerPoint Presentation</vt:lpstr>
      <vt:lpstr>God’s Story Starts with a BIG BANG!</vt:lpstr>
      <vt:lpstr>God’s Story Starts with a BIG BANG!</vt:lpstr>
      <vt:lpstr>PowerPoint Presentation</vt:lpstr>
      <vt:lpstr>PowerPoint Presentation</vt:lpstr>
      <vt:lpstr>PowerPoint Presentation</vt:lpstr>
      <vt:lpstr>PowerPoint Presentation</vt:lpstr>
      <vt:lpstr>PowerPoint Presentation</vt:lpstr>
      <vt:lpstr>PowerPoint Presentation</vt:lpstr>
      <vt:lpstr>The Point of the Whole Story! </vt:lpstr>
      <vt:lpstr>PowerPoint Presentation</vt:lpstr>
      <vt:lpstr>PowerPoint Presentation</vt:lpstr>
      <vt:lpstr>PowerPoint Presentation</vt:lpstr>
      <vt:lpstr>PowerPoint Presentation</vt:lpstr>
      <vt:lpstr>Space to Reflect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Rod Thom</cp:lastModifiedBy>
  <cp:revision>18</cp:revision>
  <cp:lastPrinted>2015-05-23T23:21:49Z</cp:lastPrinted>
  <dcterms:created xsi:type="dcterms:W3CDTF">2015-05-04T08:43:21Z</dcterms:created>
  <dcterms:modified xsi:type="dcterms:W3CDTF">2015-05-23T23:22:42Z</dcterms:modified>
</cp:coreProperties>
</file>